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  <p:sldMasterId id="2147483727" r:id="rId2"/>
  </p:sldMasterIdLst>
  <p:notesMasterIdLst>
    <p:notesMasterId r:id="rId4"/>
  </p:notesMasterIdLst>
  <p:sldIdLst>
    <p:sldId id="386" r:id="rId3"/>
  </p:sldIdLst>
  <p:sldSz cx="12192000" cy="6858000"/>
  <p:notesSz cx="6784975" cy="985678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E5176A-FD92-42BD-8EE4-EE626CA81761}" v="236" dt="2019-12-06T07:11:41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54" autoAdjust="0"/>
    <p:restoredTop sz="94660"/>
  </p:normalViewPr>
  <p:slideViewPr>
    <p:cSldViewPr>
      <p:cViewPr varScale="1">
        <p:scale>
          <a:sx n="62" d="100"/>
          <a:sy n="62" d="100"/>
        </p:scale>
        <p:origin x="686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32" Type="http://schemas.microsoft.com/office/2016/11/relationships/changesInfo" Target="changesInfos/changesInfo1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guggisberg" userId="5f6f7a8c23b030d3" providerId="LiveId" clId="{E7E5176A-FD92-42BD-8EE4-EE626CA81761}"/>
    <pc:docChg chg="undo custSel addSld delSld modSld">
      <pc:chgData name="christian guggisberg" userId="5f6f7a8c23b030d3" providerId="LiveId" clId="{E7E5176A-FD92-42BD-8EE4-EE626CA81761}" dt="2019-12-06T07:11:56.637" v="614" actId="108"/>
      <pc:docMkLst>
        <pc:docMk/>
      </pc:docMkLst>
      <pc:sldChg chg="modSp">
        <pc:chgData name="christian guggisberg" userId="5f6f7a8c23b030d3" providerId="LiveId" clId="{E7E5176A-FD92-42BD-8EE4-EE626CA81761}" dt="2019-12-04T18:00:37.243" v="8" actId="20577"/>
        <pc:sldMkLst>
          <pc:docMk/>
          <pc:sldMk cId="0" sldId="351"/>
        </pc:sldMkLst>
        <pc:spChg chg="mod">
          <ac:chgData name="christian guggisberg" userId="5f6f7a8c23b030d3" providerId="LiveId" clId="{E7E5176A-FD92-42BD-8EE4-EE626CA81761}" dt="2019-12-04T18:00:37.243" v="8" actId="20577"/>
          <ac:spMkLst>
            <pc:docMk/>
            <pc:sldMk cId="0" sldId="351"/>
            <ac:spMk id="6147" creationId="{00000000-0000-0000-0000-000000000000}"/>
          </ac:spMkLst>
        </pc:spChg>
      </pc:sldChg>
      <pc:sldChg chg="modSp">
        <pc:chgData name="christian guggisberg" userId="5f6f7a8c23b030d3" providerId="LiveId" clId="{E7E5176A-FD92-42BD-8EE4-EE626CA81761}" dt="2019-12-04T19:07:57.765" v="15" actId="20577"/>
        <pc:sldMkLst>
          <pc:docMk/>
          <pc:sldMk cId="0" sldId="352"/>
        </pc:sldMkLst>
        <pc:spChg chg="mod">
          <ac:chgData name="christian guggisberg" userId="5f6f7a8c23b030d3" providerId="LiveId" clId="{E7E5176A-FD92-42BD-8EE4-EE626CA81761}" dt="2019-12-04T19:07:57.765" v="15" actId="20577"/>
          <ac:spMkLst>
            <pc:docMk/>
            <pc:sldMk cId="0" sldId="352"/>
            <ac:spMk id="15362" creationId="{00000000-0000-0000-0000-000000000000}"/>
          </ac:spMkLst>
        </pc:spChg>
      </pc:sldChg>
      <pc:sldChg chg="modSp">
        <pc:chgData name="christian guggisberg" userId="5f6f7a8c23b030d3" providerId="LiveId" clId="{E7E5176A-FD92-42BD-8EE4-EE626CA81761}" dt="2019-12-04T19:08:51.638" v="17" actId="20577"/>
        <pc:sldMkLst>
          <pc:docMk/>
          <pc:sldMk cId="0" sldId="359"/>
        </pc:sldMkLst>
        <pc:spChg chg="mod">
          <ac:chgData name="christian guggisberg" userId="5f6f7a8c23b030d3" providerId="LiveId" clId="{E7E5176A-FD92-42BD-8EE4-EE626CA81761}" dt="2019-12-04T19:08:51.638" v="17" actId="20577"/>
          <ac:spMkLst>
            <pc:docMk/>
            <pc:sldMk cId="0" sldId="359"/>
            <ac:spMk id="19458" creationId="{00000000-0000-0000-0000-000000000000}"/>
          </ac:spMkLst>
        </pc:spChg>
      </pc:sldChg>
      <pc:sldChg chg="addSp delSp modSp delAnim modAnim">
        <pc:chgData name="christian guggisberg" userId="5f6f7a8c23b030d3" providerId="LiveId" clId="{E7E5176A-FD92-42BD-8EE4-EE626CA81761}" dt="2019-12-04T19:33:29.177" v="228"/>
        <pc:sldMkLst>
          <pc:docMk/>
          <pc:sldMk cId="3481550688" sldId="386"/>
        </pc:sldMkLst>
        <pc:spChg chg="mod">
          <ac:chgData name="christian guggisberg" userId="5f6f7a8c23b030d3" providerId="LiveId" clId="{E7E5176A-FD92-42BD-8EE4-EE626CA81761}" dt="2019-12-04T19:29:39.583" v="169" actId="20577"/>
          <ac:spMkLst>
            <pc:docMk/>
            <pc:sldMk cId="3481550688" sldId="386"/>
            <ac:spMk id="2" creationId="{D36CEEE1-3DAA-4ED8-8CF4-7410CBA28168}"/>
          </ac:spMkLst>
        </pc:spChg>
        <pc:spChg chg="mod">
          <ac:chgData name="christian guggisberg" userId="5f6f7a8c23b030d3" providerId="LiveId" clId="{E7E5176A-FD92-42BD-8EE4-EE626CA81761}" dt="2019-12-04T19:19:46.145" v="126" actId="20577"/>
          <ac:spMkLst>
            <pc:docMk/>
            <pc:sldMk cId="3481550688" sldId="386"/>
            <ac:spMk id="21" creationId="{F8DC0EB3-5E6B-4167-91DD-1C93FBE77E73}"/>
          </ac:spMkLst>
        </pc:spChg>
        <pc:spChg chg="mod">
          <ac:chgData name="christian guggisberg" userId="5f6f7a8c23b030d3" providerId="LiveId" clId="{E7E5176A-FD92-42BD-8EE4-EE626CA81761}" dt="2019-12-04T19:19:29.991" v="108" actId="20577"/>
          <ac:spMkLst>
            <pc:docMk/>
            <pc:sldMk cId="3481550688" sldId="386"/>
            <ac:spMk id="22" creationId="{2D462C8C-A133-440F-8E89-28F89893ED6B}"/>
          </ac:spMkLst>
        </pc:spChg>
        <pc:spChg chg="mod">
          <ac:chgData name="christian guggisberg" userId="5f6f7a8c23b030d3" providerId="LiveId" clId="{E7E5176A-FD92-42BD-8EE4-EE626CA81761}" dt="2019-12-04T19:18:04.568" v="75" actId="20577"/>
          <ac:spMkLst>
            <pc:docMk/>
            <pc:sldMk cId="3481550688" sldId="386"/>
            <ac:spMk id="23" creationId="{0526F1B8-6414-4AC7-A131-8C4FCF7777C7}"/>
          </ac:spMkLst>
        </pc:spChg>
        <pc:picChg chg="add mod modCrop">
          <ac:chgData name="christian guggisberg" userId="5f6f7a8c23b030d3" providerId="LiveId" clId="{E7E5176A-FD92-42BD-8EE4-EE626CA81761}" dt="2019-12-04T19:22:32.867" v="138" actId="1076"/>
          <ac:picMkLst>
            <pc:docMk/>
            <pc:sldMk cId="3481550688" sldId="386"/>
            <ac:picMk id="4" creationId="{FE18C1D7-2A86-4287-BBE4-A0D706C9FF6C}"/>
          </ac:picMkLst>
        </pc:picChg>
        <pc:picChg chg="del">
          <ac:chgData name="christian guggisberg" userId="5f6f7a8c23b030d3" providerId="LiveId" clId="{E7E5176A-FD92-42BD-8EE4-EE626CA81761}" dt="2019-12-04T19:26:49.948" v="153" actId="478"/>
          <ac:picMkLst>
            <pc:docMk/>
            <pc:sldMk cId="3481550688" sldId="386"/>
            <ac:picMk id="7" creationId="{84391CD1-7431-4A3D-BF53-C4A75AE84E6D}"/>
          </ac:picMkLst>
        </pc:picChg>
        <pc:picChg chg="add mod modCrop">
          <ac:chgData name="christian guggisberg" userId="5f6f7a8c23b030d3" providerId="LiveId" clId="{E7E5176A-FD92-42BD-8EE4-EE626CA81761}" dt="2019-12-04T19:25:39.556" v="152" actId="1076"/>
          <ac:picMkLst>
            <pc:docMk/>
            <pc:sldMk cId="3481550688" sldId="386"/>
            <ac:picMk id="8" creationId="{E8BCCBD1-2068-4041-B263-FFF9B824849F}"/>
          </ac:picMkLst>
        </pc:picChg>
        <pc:picChg chg="del">
          <ac:chgData name="christian guggisberg" userId="5f6f7a8c23b030d3" providerId="LiveId" clId="{E7E5176A-FD92-42BD-8EE4-EE626CA81761}" dt="2019-12-04T19:22:46.528" v="139" actId="478"/>
          <ac:picMkLst>
            <pc:docMk/>
            <pc:sldMk cId="3481550688" sldId="386"/>
            <ac:picMk id="9" creationId="{B268949A-5426-4B7D-A96C-F13C0E9EA095}"/>
          </ac:picMkLst>
        </pc:picChg>
        <pc:picChg chg="del">
          <ac:chgData name="christian guggisberg" userId="5f6f7a8c23b030d3" providerId="LiveId" clId="{E7E5176A-FD92-42BD-8EE4-EE626CA81761}" dt="2019-12-04T19:20:08.038" v="127" actId="478"/>
          <ac:picMkLst>
            <pc:docMk/>
            <pc:sldMk cId="3481550688" sldId="386"/>
            <ac:picMk id="11" creationId="{050E6392-D6FA-4CAD-8615-90B8726F50D5}"/>
          </ac:picMkLst>
        </pc:picChg>
        <pc:picChg chg="add mod modCrop">
          <ac:chgData name="christian guggisberg" userId="5f6f7a8c23b030d3" providerId="LiveId" clId="{E7E5176A-FD92-42BD-8EE4-EE626CA81761}" dt="2019-12-04T19:28:08.066" v="167" actId="14100"/>
          <ac:picMkLst>
            <pc:docMk/>
            <pc:sldMk cId="3481550688" sldId="386"/>
            <ac:picMk id="12" creationId="{52B8F7B3-836B-4C9E-851B-72D2B84FA227}"/>
          </ac:picMkLst>
        </pc:picChg>
        <pc:picChg chg="del">
          <ac:chgData name="christian guggisberg" userId="5f6f7a8c23b030d3" providerId="LiveId" clId="{E7E5176A-FD92-42BD-8EE4-EE626CA81761}" dt="2019-12-04T19:29:54.693" v="170" actId="478"/>
          <ac:picMkLst>
            <pc:docMk/>
            <pc:sldMk cId="3481550688" sldId="386"/>
            <ac:picMk id="13" creationId="{81BC1047-52C1-4846-A2B7-E889DF72CEAB}"/>
          </ac:picMkLst>
        </pc:picChg>
        <pc:picChg chg="mod">
          <ac:chgData name="christian guggisberg" userId="5f6f7a8c23b030d3" providerId="LiveId" clId="{E7E5176A-FD92-42BD-8EE4-EE626CA81761}" dt="2019-12-04T19:31:14.041" v="183" actId="14100"/>
          <ac:picMkLst>
            <pc:docMk/>
            <pc:sldMk cId="3481550688" sldId="386"/>
            <ac:picMk id="15" creationId="{7DCF3B5E-8650-4346-88F2-0A5740FA026C}"/>
          </ac:picMkLst>
        </pc:picChg>
        <pc:picChg chg="add mod modCrop">
          <ac:chgData name="christian guggisberg" userId="5f6f7a8c23b030d3" providerId="LiveId" clId="{E7E5176A-FD92-42BD-8EE4-EE626CA81761}" dt="2019-12-04T19:30:51.424" v="179" actId="1076"/>
          <ac:picMkLst>
            <pc:docMk/>
            <pc:sldMk cId="3481550688" sldId="386"/>
            <ac:picMk id="16" creationId="{167F1AFB-9730-477B-A616-E5D5B868CCE6}"/>
          </ac:picMkLst>
        </pc:picChg>
        <pc:picChg chg="mod">
          <ac:chgData name="christian guggisberg" userId="5f6f7a8c23b030d3" providerId="LiveId" clId="{E7E5176A-FD92-42BD-8EE4-EE626CA81761}" dt="2019-12-04T19:31:17.947" v="184" actId="14100"/>
          <ac:picMkLst>
            <pc:docMk/>
            <pc:sldMk cId="3481550688" sldId="386"/>
            <ac:picMk id="17" creationId="{607640CA-24EA-4792-AD19-2FFD1CC4CE83}"/>
          </ac:picMkLst>
        </pc:picChg>
        <pc:picChg chg="mod">
          <ac:chgData name="christian guggisberg" userId="5f6f7a8c23b030d3" providerId="LiveId" clId="{E7E5176A-FD92-42BD-8EE4-EE626CA81761}" dt="2019-12-04T19:31:30.017" v="187" actId="14100"/>
          <ac:picMkLst>
            <pc:docMk/>
            <pc:sldMk cId="3481550688" sldId="386"/>
            <ac:picMk id="19" creationId="{29060866-9887-4888-81E5-C2D7C4D0751B}"/>
          </ac:picMkLst>
        </pc:picChg>
      </pc:sldChg>
      <pc:sldChg chg="addSp delSp modSp">
        <pc:chgData name="christian guggisberg" userId="5f6f7a8c23b030d3" providerId="LiveId" clId="{E7E5176A-FD92-42BD-8EE4-EE626CA81761}" dt="2019-12-04T19:11:19.819" v="21" actId="1076"/>
        <pc:sldMkLst>
          <pc:docMk/>
          <pc:sldMk cId="4209555274" sldId="394"/>
        </pc:sldMkLst>
        <pc:picChg chg="add mod">
          <ac:chgData name="christian guggisberg" userId="5f6f7a8c23b030d3" providerId="LiveId" clId="{E7E5176A-FD92-42BD-8EE4-EE626CA81761}" dt="2019-12-04T19:11:19.819" v="21" actId="1076"/>
          <ac:picMkLst>
            <pc:docMk/>
            <pc:sldMk cId="4209555274" sldId="394"/>
            <ac:picMk id="2" creationId="{49365A7C-0535-471B-A8F0-3413B0BF6C13}"/>
          </ac:picMkLst>
        </pc:picChg>
        <pc:picChg chg="del">
          <ac:chgData name="christian guggisberg" userId="5f6f7a8c23b030d3" providerId="LiveId" clId="{E7E5176A-FD92-42BD-8EE4-EE626CA81761}" dt="2019-12-04T19:11:06.952" v="18" actId="478"/>
          <ac:picMkLst>
            <pc:docMk/>
            <pc:sldMk cId="4209555274" sldId="394"/>
            <ac:picMk id="3" creationId="{2879E669-6F12-448F-BD54-07217C2F964E}"/>
          </ac:picMkLst>
        </pc:picChg>
      </pc:sldChg>
      <pc:sldChg chg="modSp">
        <pc:chgData name="christian guggisberg" userId="5f6f7a8c23b030d3" providerId="LiveId" clId="{E7E5176A-FD92-42BD-8EE4-EE626CA81761}" dt="2019-12-06T07:11:56.637" v="614" actId="108"/>
        <pc:sldMkLst>
          <pc:docMk/>
          <pc:sldMk cId="1483127473" sldId="396"/>
        </pc:sldMkLst>
        <pc:spChg chg="mod">
          <ac:chgData name="christian guggisberg" userId="5f6f7a8c23b030d3" providerId="LiveId" clId="{E7E5176A-FD92-42BD-8EE4-EE626CA81761}" dt="2019-12-06T07:11:56.637" v="614" actId="108"/>
          <ac:spMkLst>
            <pc:docMk/>
            <pc:sldMk cId="1483127473" sldId="396"/>
            <ac:spMk id="3" creationId="{1D756CD9-908B-46C9-BBA2-1E31A7D5C48F}"/>
          </ac:spMkLst>
        </pc:spChg>
      </pc:sldChg>
      <pc:sldChg chg="addSp delSp modSp">
        <pc:chgData name="christian guggisberg" userId="5f6f7a8c23b030d3" providerId="LiveId" clId="{E7E5176A-FD92-42BD-8EE4-EE626CA81761}" dt="2019-12-06T06:57:52.274" v="602" actId="1076"/>
        <pc:sldMkLst>
          <pc:docMk/>
          <pc:sldMk cId="3211334358" sldId="401"/>
        </pc:sldMkLst>
        <pc:picChg chg="add mod">
          <ac:chgData name="christian guggisberg" userId="5f6f7a8c23b030d3" providerId="LiveId" clId="{E7E5176A-FD92-42BD-8EE4-EE626CA81761}" dt="2019-12-06T06:57:52.274" v="602" actId="1076"/>
          <ac:picMkLst>
            <pc:docMk/>
            <pc:sldMk cId="3211334358" sldId="401"/>
            <ac:picMk id="4" creationId="{044EE66D-6D94-401B-B41A-33F0C4C87150}"/>
          </ac:picMkLst>
        </pc:picChg>
        <pc:picChg chg="del">
          <ac:chgData name="christian guggisberg" userId="5f6f7a8c23b030d3" providerId="LiveId" clId="{E7E5176A-FD92-42BD-8EE4-EE626CA81761}" dt="2019-12-06T06:54:57.688" v="599" actId="478"/>
          <ac:picMkLst>
            <pc:docMk/>
            <pc:sldMk cId="3211334358" sldId="401"/>
            <ac:picMk id="1026" creationId="{00000000-0000-0000-0000-000000000000}"/>
          </ac:picMkLst>
        </pc:picChg>
      </pc:sldChg>
      <pc:sldChg chg="modSp">
        <pc:chgData name="christian guggisberg" userId="5f6f7a8c23b030d3" providerId="LiveId" clId="{E7E5176A-FD92-42BD-8EE4-EE626CA81761}" dt="2019-12-04T19:44:38.706" v="425" actId="20577"/>
        <pc:sldMkLst>
          <pc:docMk/>
          <pc:sldMk cId="3594042259" sldId="404"/>
        </pc:sldMkLst>
        <pc:spChg chg="mod">
          <ac:chgData name="christian guggisberg" userId="5f6f7a8c23b030d3" providerId="LiveId" clId="{E7E5176A-FD92-42BD-8EE4-EE626CA81761}" dt="2019-12-04T19:44:38.706" v="425" actId="20577"/>
          <ac:spMkLst>
            <pc:docMk/>
            <pc:sldMk cId="3594042259" sldId="404"/>
            <ac:spMk id="3" creationId="{1D756CD9-908B-46C9-BBA2-1E31A7D5C48F}"/>
          </ac:spMkLst>
        </pc:spChg>
      </pc:sldChg>
      <pc:sldChg chg="modSp">
        <pc:chgData name="christian guggisberg" userId="5f6f7a8c23b030d3" providerId="LiveId" clId="{E7E5176A-FD92-42BD-8EE4-EE626CA81761}" dt="2019-12-04T19:45:12.364" v="429" actId="1076"/>
        <pc:sldMkLst>
          <pc:docMk/>
          <pc:sldMk cId="3894598701" sldId="405"/>
        </pc:sldMkLst>
        <pc:spChg chg="mod">
          <ac:chgData name="christian guggisberg" userId="5f6f7a8c23b030d3" providerId="LiveId" clId="{E7E5176A-FD92-42BD-8EE4-EE626CA81761}" dt="2019-12-04T19:45:12.364" v="429" actId="1076"/>
          <ac:spMkLst>
            <pc:docMk/>
            <pc:sldMk cId="3894598701" sldId="405"/>
            <ac:spMk id="2" creationId="{2E49C743-A28C-4169-BCC3-A3ED44AAEDFD}"/>
          </ac:spMkLst>
        </pc:spChg>
        <pc:spChg chg="mod">
          <ac:chgData name="christian guggisberg" userId="5f6f7a8c23b030d3" providerId="LiveId" clId="{E7E5176A-FD92-42BD-8EE4-EE626CA81761}" dt="2019-12-04T19:45:08.400" v="428" actId="1076"/>
          <ac:spMkLst>
            <pc:docMk/>
            <pc:sldMk cId="3894598701" sldId="405"/>
            <ac:spMk id="3" creationId="{1D756CD9-908B-46C9-BBA2-1E31A7D5C48F}"/>
          </ac:spMkLst>
        </pc:spChg>
      </pc:sldChg>
      <pc:sldChg chg="addSp delSp modSp add del modAnim">
        <pc:chgData name="christian guggisberg" userId="5f6f7a8c23b030d3" providerId="LiveId" clId="{E7E5176A-FD92-42BD-8EE4-EE626CA81761}" dt="2019-12-04T20:00:24.005" v="597" actId="2696"/>
        <pc:sldMkLst>
          <pc:docMk/>
          <pc:sldMk cId="681279604" sldId="407"/>
        </pc:sldMkLst>
        <pc:spChg chg="mod">
          <ac:chgData name="christian guggisberg" userId="5f6f7a8c23b030d3" providerId="LiveId" clId="{E7E5176A-FD92-42BD-8EE4-EE626CA81761}" dt="2019-12-04T19:54:17.560" v="526" actId="20577"/>
          <ac:spMkLst>
            <pc:docMk/>
            <pc:sldMk cId="681279604" sldId="407"/>
            <ac:spMk id="3" creationId="{1D756CD9-908B-46C9-BBA2-1E31A7D5C48F}"/>
          </ac:spMkLst>
        </pc:spChg>
        <pc:spChg chg="add del mod">
          <ac:chgData name="christian guggisberg" userId="5f6f7a8c23b030d3" providerId="LiveId" clId="{E7E5176A-FD92-42BD-8EE4-EE626CA81761}" dt="2019-12-04T20:00:09.545" v="588" actId="767"/>
          <ac:spMkLst>
            <pc:docMk/>
            <pc:sldMk cId="681279604" sldId="407"/>
            <ac:spMk id="6" creationId="{3F030EB8-EBCB-4C10-9A4F-56111BC0F2DF}"/>
          </ac:spMkLst>
        </pc:spChg>
        <pc:spChg chg="add del mod">
          <ac:chgData name="christian guggisberg" userId="5f6f7a8c23b030d3" providerId="LiveId" clId="{E7E5176A-FD92-42BD-8EE4-EE626CA81761}" dt="2019-12-04T20:00:09.046" v="586" actId="767"/>
          <ac:spMkLst>
            <pc:docMk/>
            <pc:sldMk cId="681279604" sldId="407"/>
            <ac:spMk id="7" creationId="{1BFE7736-322A-4E6B-A33C-B8208F584B78}"/>
          </ac:spMkLst>
        </pc:spChg>
        <pc:picChg chg="add del mod modCrop">
          <ac:chgData name="christian guggisberg" userId="5f6f7a8c23b030d3" providerId="LiveId" clId="{E7E5176A-FD92-42BD-8EE4-EE626CA81761}" dt="2019-12-04T20:00:12.476" v="596"/>
          <ac:picMkLst>
            <pc:docMk/>
            <pc:sldMk cId="681279604" sldId="407"/>
            <ac:picMk id="5" creationId="{6B2535D3-E053-43D0-ABF3-DEA983AC503A}"/>
          </ac:picMkLst>
        </pc:picChg>
      </pc:sldChg>
      <pc:sldChg chg="modSp add del modAnim">
        <pc:chgData name="christian guggisberg" userId="5f6f7a8c23b030d3" providerId="LiveId" clId="{E7E5176A-FD92-42BD-8EE4-EE626CA81761}" dt="2019-12-04T20:00:30.481" v="598" actId="2696"/>
        <pc:sldMkLst>
          <pc:docMk/>
          <pc:sldMk cId="1988514694" sldId="408"/>
        </pc:sldMkLst>
        <pc:spChg chg="mod">
          <ac:chgData name="christian guggisberg" userId="5f6f7a8c23b030d3" providerId="LiveId" clId="{E7E5176A-FD92-42BD-8EE4-EE626CA81761}" dt="2019-12-04T19:52:36.275" v="433" actId="6549"/>
          <ac:spMkLst>
            <pc:docMk/>
            <pc:sldMk cId="1988514694" sldId="408"/>
            <ac:spMk id="3" creationId="{1D756CD9-908B-46C9-BBA2-1E31A7D5C48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t" anchorCtr="0" compatLnSpc="1">
            <a:prstTxWarp prst="textNoShape">
              <a:avLst/>
            </a:prstTxWarp>
          </a:bodyPr>
          <a:lstStyle>
            <a:lvl1pPr defTabSz="943781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3338" y="0"/>
            <a:ext cx="29400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t" anchorCtr="0" compatLnSpc="1">
            <a:prstTxWarp prst="textNoShape">
              <a:avLst/>
            </a:prstTxWarp>
          </a:bodyPr>
          <a:lstStyle>
            <a:lvl1pPr algn="r" defTabSz="943781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" y="739775"/>
            <a:ext cx="6570663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1538"/>
            <a:ext cx="5426075" cy="443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3075"/>
            <a:ext cx="29400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b" anchorCtr="0" compatLnSpc="1">
            <a:prstTxWarp prst="textNoShape">
              <a:avLst/>
            </a:prstTxWarp>
          </a:bodyPr>
          <a:lstStyle>
            <a:lvl1pPr defTabSz="943781" eaLnBrk="1" hangingPunct="1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3338" y="9363075"/>
            <a:ext cx="294005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18" tIns="47309" rIns="94618" bIns="47309" numCol="1" anchor="b" anchorCtr="0" compatLnSpc="1">
            <a:prstTxWarp prst="textNoShape">
              <a:avLst/>
            </a:prstTxWarp>
          </a:bodyPr>
          <a:lstStyle>
            <a:lvl1pPr algn="r" defTabSz="943781" eaLnBrk="1" hangingPunct="1">
              <a:defRPr sz="1200"/>
            </a:lvl1pPr>
          </a:lstStyle>
          <a:p>
            <a:pPr>
              <a:defRPr/>
            </a:pPr>
            <a:fld id="{D600AD61-2847-4F7B-A27D-A08EC695157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01160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DINOT-Regular" panose="02010504030101020104" pitchFamily="50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00AD61-2847-4F7B-A27D-A08EC695157E}" type="slidenum">
              <a:rPr lang="fr-FR" altLang="fr-FR" smtClean="0"/>
              <a:pPr>
                <a:defRPr/>
              </a:pPr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75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Logo_NezRouge_Clef a droite_sans plaquette_4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525" y="23813"/>
            <a:ext cx="5959475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98298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98298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0117D-103A-47BF-8174-B049455D69C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14464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Logo_NezRouge_Clef a droite_sans plaquette_4c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0"/>
            <a:ext cx="5410200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05A2F-E9D4-4F43-BC8D-6F9E8376D9D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42970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0F6D6-F09E-45FB-9802-BEBA28E6BA5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4319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8A52-D401-463F-A7BA-23E7528EE97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54599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112CC-C8E7-474E-8742-9562943EC97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942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46705-AA50-4BC3-A419-CC19D3330C3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8399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7FCC0-4A18-49DA-991B-F4B9EFC61B4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6967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C1D20-7160-4F63-AB69-8DEF674EAD9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8575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85089-5509-4719-90DE-83050C03408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9721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5AC4E-CC75-4D29-AD18-63703789E9A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962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87F6B-ACD7-4E4C-A915-D05125C4AD5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80929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C4E680-9B4F-491C-8EF1-ABA13C2887D9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CF6C3-4F17-4A31-8676-81A4A7D600E6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60695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2CBBE-3558-4E0F-AB7E-B285B1ABF528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3FA40-8C8E-49A0-AABA-7C638209E16B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945138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11249-3A34-4D0F-AFF3-373E3B988549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A587A-C9BE-4475-B218-0F50ED67626F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59625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0D1C9-FFAB-4529-9C8C-A7A1673D29B9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C792B-33B0-418D-ACEE-F069D3C5B6D0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00308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6CEBD-D035-40A1-815E-75FEC3E3BF54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1224B-C112-4F71-8502-F6371AD436E2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57803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66473-BC12-43A9-8433-9846C784A9C5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F3C1E-A592-4634-BF3D-6F9AC13AA2E2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409612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23B83-FA64-40AF-B33B-4502766F3119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02805-7CBF-4118-95A8-645BCF56E9ED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18402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347E5-1174-4737-B229-6FAD0A9F3B79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CCF4A-F2AD-4DDC-89F6-932AEB05494E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910519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F5D48-E85F-410A-B4CC-424552D1F6B2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014EB-7E78-4974-B62B-FEF5BE7371FD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904410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A99D6-97B3-42FC-9102-99F3AA365D59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776F5-C961-4389-B2EA-4A881FFF0A41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36095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C969-FE1D-47C0-9AC1-359592645538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E5414-1571-496D-87B3-BEE8CE8EC9AD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3853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fr-CH" altLang="fr-FR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fr-CH" alt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7968F3D-A9EE-4637-B489-942AD0B729B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fr-CH" altLang="fr-FR"/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  <a:endParaRPr lang="fr-CH" alt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012A63-53F1-4AE8-AB79-25490DB57598}" type="datetimeFigureOut">
              <a:rPr lang="fr-CH"/>
              <a:pPr>
                <a:defRPr/>
              </a:pPr>
              <a:t>17.09.2020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0F0A535-317B-4388-B440-127CBE94CC8D}" type="slidenum">
              <a:rPr lang="fr-CH"/>
              <a:pPr>
                <a:defRPr/>
              </a:pPr>
              <a:t>‹N°›</a:t>
            </a:fld>
            <a:endParaRPr lang="fr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6CEEE1-3DAA-4ED8-8CF4-7410CBA28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283" y="335687"/>
            <a:ext cx="10515600" cy="1325563"/>
          </a:xfrm>
        </p:spPr>
        <p:txBody>
          <a:bodyPr/>
          <a:lstStyle/>
          <a:p>
            <a:r>
              <a:rPr lang="fr-CH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Comité </a:t>
            </a:r>
            <a:r>
              <a:rPr lang="fr-CH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br>
              <a:rPr lang="fr-CH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CH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 Rouge Nord Vaudois</a:t>
            </a:r>
            <a:endParaRPr lang="fr-CH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xmlns="" id="{19BF6C65-6316-4BE8-A126-DEBB2905B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777" y="1681799"/>
            <a:ext cx="1080000" cy="1088107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xmlns="" id="{7DCF3B5E-8650-4346-88F2-0A5740FA026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1"/>
          <a:stretch/>
        </p:blipFill>
        <p:spPr>
          <a:xfrm>
            <a:off x="7368087" y="4021584"/>
            <a:ext cx="1130514" cy="124182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xmlns="" id="{607640CA-24EA-4792-AD19-2FFD1CC4CE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76"/>
          <a:stretch/>
        </p:blipFill>
        <p:spPr>
          <a:xfrm>
            <a:off x="9231092" y="4007254"/>
            <a:ext cx="920370" cy="12348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xmlns="" id="{29060866-9887-4888-81E5-C2D7C4D075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3241" y="4007253"/>
            <a:ext cx="1012532" cy="1255421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79298617-A3CF-4436-BFB1-9023916D11EE}"/>
              </a:ext>
            </a:extLst>
          </p:cNvPr>
          <p:cNvSpPr txBox="1"/>
          <p:nvPr/>
        </p:nvSpPr>
        <p:spPr>
          <a:xfrm>
            <a:off x="4784575" y="2920120"/>
            <a:ext cx="19544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Stéphane Chautems</a:t>
            </a: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Président</a:t>
            </a: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Responsable bénévoles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xmlns="" id="{F8DC0EB3-5E6B-4167-91DD-1C93FBE77E73}"/>
              </a:ext>
            </a:extLst>
          </p:cNvPr>
          <p:cNvSpPr txBox="1"/>
          <p:nvPr/>
        </p:nvSpPr>
        <p:spPr>
          <a:xfrm>
            <a:off x="47268" y="5445224"/>
            <a:ext cx="17282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Christian Guggisberg</a:t>
            </a: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Vice-président</a:t>
            </a: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Responsable véhicules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xmlns="" id="{2D462C8C-A133-440F-8E89-28F89893ED6B}"/>
              </a:ext>
            </a:extLst>
          </p:cNvPr>
          <p:cNvSpPr txBox="1"/>
          <p:nvPr/>
        </p:nvSpPr>
        <p:spPr>
          <a:xfrm>
            <a:off x="1703512" y="5445224"/>
            <a:ext cx="1800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Philippe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Beurret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Responsable services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xmlns="" id="{0526F1B8-6414-4AC7-A131-8C4FCF7777C7}"/>
              </a:ext>
            </a:extLst>
          </p:cNvPr>
          <p:cNvSpPr txBox="1"/>
          <p:nvPr/>
        </p:nvSpPr>
        <p:spPr>
          <a:xfrm>
            <a:off x="3529559" y="5445224"/>
            <a:ext cx="1728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Cindy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Riond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Secrétaire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xmlns="" id="{3E5B7946-EAC2-49F2-848D-4B6F4BE7F8A6}"/>
              </a:ext>
            </a:extLst>
          </p:cNvPr>
          <p:cNvSpPr txBox="1"/>
          <p:nvPr/>
        </p:nvSpPr>
        <p:spPr>
          <a:xfrm>
            <a:off x="5283658" y="5450636"/>
            <a:ext cx="1728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Thierry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Vuagniaux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Trésorier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xmlns="" id="{1FC2D39C-9429-4C42-8133-0A85B2062BF9}"/>
              </a:ext>
            </a:extLst>
          </p:cNvPr>
          <p:cNvSpPr txBox="1"/>
          <p:nvPr/>
        </p:nvSpPr>
        <p:spPr>
          <a:xfrm>
            <a:off x="7043961" y="5440761"/>
            <a:ext cx="17282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Thierry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Kerhli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Responsable intendance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xmlns="" id="{24262365-1267-4CD8-A791-7E48C4F5E7F3}"/>
              </a:ext>
            </a:extLst>
          </p:cNvPr>
          <p:cNvSpPr txBox="1"/>
          <p:nvPr/>
        </p:nvSpPr>
        <p:spPr>
          <a:xfrm>
            <a:off x="8801162" y="5440761"/>
            <a:ext cx="17282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Sybille </a:t>
            </a:r>
            <a:r>
              <a:rPr lang="fr-CH" sz="11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Kerhli</a:t>
            </a:r>
            <a:endParaRPr lang="fr-CH" sz="11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Responsable promo et mascotte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xmlns="" id="{5A174AC6-1AB8-4BD6-988B-FF78FD9755A6}"/>
              </a:ext>
            </a:extLst>
          </p:cNvPr>
          <p:cNvSpPr txBox="1"/>
          <p:nvPr/>
        </p:nvSpPr>
        <p:spPr>
          <a:xfrm>
            <a:off x="10558363" y="5450636"/>
            <a:ext cx="17282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Claude Mettraux</a:t>
            </a: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Responsable technique</a:t>
            </a: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Président d’honneur</a:t>
            </a: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Membre comité</a:t>
            </a:r>
          </a:p>
          <a:p>
            <a:pPr algn="ctr"/>
            <a:r>
              <a:rPr lang="fr-CH" sz="1100" dirty="0">
                <a:latin typeface="Arial" panose="020B0604020202020204" pitchFamily="34" charset="0"/>
                <a:cs typeface="Arial" panose="020B0604020202020204" pitchFamily="34" charset="0"/>
              </a:rPr>
              <a:t>Nez Rouge Suisse</a:t>
            </a:r>
          </a:p>
        </p:txBody>
      </p:sp>
      <p:pic>
        <p:nvPicPr>
          <p:cNvPr id="4" name="Image 3" descr="Une image contenant personne, extérieur, habits, bâtiment&#10;&#10;Description générée automatiquement">
            <a:extLst>
              <a:ext uri="{FF2B5EF4-FFF2-40B4-BE49-F238E27FC236}">
                <a16:creationId xmlns:a16="http://schemas.microsoft.com/office/drawing/2014/main" xmlns="" id="{FE18C1D7-2A86-4287-BBE4-A0D706C9FF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2" t="17450" r="19202" b="36351"/>
          <a:stretch/>
        </p:blipFill>
        <p:spPr>
          <a:xfrm>
            <a:off x="3893507" y="4019886"/>
            <a:ext cx="1080000" cy="1250096"/>
          </a:xfrm>
          <a:prstGeom prst="rect">
            <a:avLst/>
          </a:prstGeom>
        </p:spPr>
      </p:pic>
      <p:pic>
        <p:nvPicPr>
          <p:cNvPr id="8" name="Image 7" descr="Une image contenant intérieur, personne, homme, uniforme&#10;&#10;Description générée automatiquement">
            <a:extLst>
              <a:ext uri="{FF2B5EF4-FFF2-40B4-BE49-F238E27FC236}">
                <a16:creationId xmlns:a16="http://schemas.microsoft.com/office/drawing/2014/main" xmlns="" id="{E8BCCBD1-2068-4041-B263-FFF9B824849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t="-459" r="-5" b="20948"/>
          <a:stretch/>
        </p:blipFill>
        <p:spPr>
          <a:xfrm>
            <a:off x="2044529" y="4013315"/>
            <a:ext cx="1116993" cy="1250096"/>
          </a:xfrm>
          <a:prstGeom prst="rect">
            <a:avLst/>
          </a:prstGeom>
        </p:spPr>
      </p:pic>
      <p:pic>
        <p:nvPicPr>
          <p:cNvPr id="12" name="Image 11" descr="Une image contenant habits, homme, pose&#10;&#10;Description générée automatiquement">
            <a:extLst>
              <a:ext uri="{FF2B5EF4-FFF2-40B4-BE49-F238E27FC236}">
                <a16:creationId xmlns:a16="http://schemas.microsoft.com/office/drawing/2014/main" xmlns="" id="{52B8F7B3-836B-4C9E-851B-72D2B84FA22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1" t="28177" r="24813" b="17800"/>
          <a:stretch/>
        </p:blipFill>
        <p:spPr>
          <a:xfrm rot="5400000">
            <a:off x="361543" y="4043994"/>
            <a:ext cx="1255421" cy="1181941"/>
          </a:xfrm>
          <a:prstGeom prst="rect">
            <a:avLst/>
          </a:prstGeom>
        </p:spPr>
      </p:pic>
      <p:pic>
        <p:nvPicPr>
          <p:cNvPr id="16" name="Image 15" descr="Une image contenant homme, habits, regardant, portant&#10;&#10;Description générée automatiquement">
            <a:extLst>
              <a:ext uri="{FF2B5EF4-FFF2-40B4-BE49-F238E27FC236}">
                <a16:creationId xmlns:a16="http://schemas.microsoft.com/office/drawing/2014/main" xmlns="" id="{167F1AFB-9730-477B-A616-E5D5B868CCE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2" t="8000" r="20522" b="9354"/>
          <a:stretch/>
        </p:blipFill>
        <p:spPr>
          <a:xfrm rot="5400000">
            <a:off x="5549402" y="4049594"/>
            <a:ext cx="1242788" cy="1183375"/>
          </a:xfrm>
          <a:prstGeom prst="rect">
            <a:avLst/>
          </a:prstGeom>
        </p:spPr>
      </p:pic>
      <p:cxnSp>
        <p:nvCxnSpPr>
          <p:cNvPr id="6" name="Connecteur droit 5"/>
          <p:cNvCxnSpPr/>
          <p:nvPr/>
        </p:nvCxnSpPr>
        <p:spPr>
          <a:xfrm flipV="1">
            <a:off x="983432" y="3717031"/>
            <a:ext cx="10396075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>
            <a:endCxn id="12" idx="1"/>
          </p:cNvCxnSpPr>
          <p:nvPr/>
        </p:nvCxnSpPr>
        <p:spPr>
          <a:xfrm>
            <a:off x="983432" y="3717032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2603025" y="3717031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4450645" y="3720971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6220385" y="3725055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7921293" y="3715938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>
            <a:off x="9723042" y="3714842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>
            <a:off x="11388506" y="3714842"/>
            <a:ext cx="5821" cy="2902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55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Thème Off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44</Words>
  <Application>Microsoft Office PowerPoint</Application>
  <PresentationFormat>Grand écran</PresentationFormat>
  <Paragraphs>23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DINOT-Regular</vt:lpstr>
      <vt:lpstr>Thème Office</vt:lpstr>
      <vt:lpstr>Conception personnalisée</vt:lpstr>
      <vt:lpstr>Comité 2019 Nez Rouge Nord Vaudois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Nez Rouge Suisse</dc:title>
  <dc:creator>Nez Rouge Suisse</dc:creator>
  <cp:lastModifiedBy>Nez Rouge Suisse</cp:lastModifiedBy>
  <cp:revision>104</cp:revision>
  <cp:lastPrinted>2015-05-08T09:16:45Z</cp:lastPrinted>
  <dcterms:created xsi:type="dcterms:W3CDTF">2013-09-14T09:40:12Z</dcterms:created>
  <dcterms:modified xsi:type="dcterms:W3CDTF">2020-09-17T11:08:51Z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mpVertraulichkeit">
    <vt:lpwstr/>
  </property>
  <property fmtid="{D5CDD505-2E9C-101B-9397-08002B2CF9AE}" pid="3" name="TmpStatus">
    <vt:lpwstr/>
  </property>
</Properties>
</file>