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  <p:sldMasterId id="2147483727" r:id="rId2"/>
  </p:sldMasterIdLst>
  <p:notesMasterIdLst>
    <p:notesMasterId r:id="rId4"/>
  </p:notesMasterIdLst>
  <p:sldIdLst>
    <p:sldId id="386" r:id="rId3"/>
  </p:sldIdLst>
  <p:sldSz cx="12192000" cy="6858000"/>
  <p:notesSz cx="6784975" cy="985678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4" autoAdjust="0"/>
    <p:restoredTop sz="94660"/>
  </p:normalViewPr>
  <p:slideViewPr>
    <p:cSldViewPr>
      <p:cViewPr varScale="1">
        <p:scale>
          <a:sx n="76" d="100"/>
          <a:sy n="76" d="100"/>
        </p:scale>
        <p:origin x="782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>
            <a:lvl1pPr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>
            <a:lvl1pPr algn="r"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39775"/>
            <a:ext cx="6570663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1538"/>
            <a:ext cx="5426075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b" anchorCtr="0" compatLnSpc="1">
            <a:prstTxWarp prst="textNoShape">
              <a:avLst/>
            </a:prstTxWarp>
          </a:bodyPr>
          <a:lstStyle>
            <a:lvl1pPr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363075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b" anchorCtr="0" compatLnSpc="1">
            <a:prstTxWarp prst="textNoShape">
              <a:avLst/>
            </a:prstTxWarp>
          </a:bodyPr>
          <a:lstStyle>
            <a:lvl1pPr algn="r" defTabSz="943781" eaLnBrk="1" hangingPunct="1">
              <a:defRPr sz="1200"/>
            </a:lvl1pPr>
          </a:lstStyle>
          <a:p>
            <a:pPr>
              <a:defRPr/>
            </a:pPr>
            <a:fld id="{D600AD61-2847-4F7B-A27D-A08EC695157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1160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00AD61-2847-4F7B-A27D-A08EC695157E}" type="slidenum">
              <a:rPr lang="fr-FR" altLang="fr-FR" smtClean="0"/>
              <a:pPr>
                <a:defRPr/>
              </a:pPr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75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Logo_NezRouge_Clef a droite_sans plaquette_4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23813"/>
            <a:ext cx="5959475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0117D-103A-47BF-8174-B049455D69C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446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Logo_NezRouge_Clef a droite_sans plaquette_4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54102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05A2F-E9D4-4F43-BC8D-6F9E8376D9D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297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0F6D6-F09E-45FB-9802-BEBA28E6BA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319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8A52-D401-463F-A7BA-23E7528EE97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459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112CC-C8E7-474E-8742-9562943EC9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4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46705-AA50-4BC3-A419-CC19D3330C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399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7FCC0-4A18-49DA-991B-F4B9EFC61B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696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C1D20-7160-4F63-AB69-8DEF674EAD9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575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85089-5509-4719-90DE-83050C03408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721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5AC4E-CC75-4D29-AD18-63703789E9A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962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87F6B-ACD7-4E4C-A915-D05125C4AD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8092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4E680-9B4F-491C-8EF1-ABA13C2887D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CF6C3-4F17-4A31-8676-81A4A7D600E6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0695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CBBE-3558-4E0F-AB7E-B285B1ABF528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3FA40-8C8E-49A0-AABA-7C638209E16B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9451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11249-3A34-4D0F-AFF3-373E3B98854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A587A-C9BE-4475-B218-0F50ED67626F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59625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0D1C9-FFAB-4529-9C8C-A7A1673D29B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792B-33B0-418D-ACEE-F069D3C5B6D0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0308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CEBD-D035-40A1-815E-75FEC3E3BF54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1224B-C112-4F71-8502-F6371AD436E2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57803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66473-BC12-43A9-8433-9846C784A9C5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F3C1E-A592-4634-BF3D-6F9AC13AA2E2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40961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23B83-FA64-40AF-B33B-4502766F311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02805-7CBF-4118-95A8-645BCF56E9E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18402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347E5-1174-4737-B229-6FAD0A9F3B7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CCF4A-F2AD-4DDC-89F6-932AEB05494E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91051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5D48-E85F-410A-B4CC-424552D1F6B2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014EB-7E78-4974-B62B-FEF5BE7371F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90441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A99D6-97B3-42FC-9102-99F3AA365D59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776F5-C961-4389-B2EA-4A881FFF0A41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36095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C969-FE1D-47C0-9AC1-359592645538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5414-1571-496D-87B3-BEE8CE8EC9A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3853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fr-CH" altLang="fr-FR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CH" alt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968F3D-A9EE-4637-B489-942AD0B729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fr-CH" altLang="fr-FR"/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CH" alt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012A63-53F1-4AE8-AB79-25490DB57598}" type="datetimeFigureOut">
              <a:rPr lang="fr-CH"/>
              <a:pPr>
                <a:defRPr/>
              </a:pPr>
              <a:t>27.06.2022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F0A535-317B-4388-B440-127CBE94CC8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CEEE1-3DAA-4ED8-8CF4-7410CBA28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83" y="335687"/>
            <a:ext cx="10515600" cy="1325563"/>
          </a:xfrm>
        </p:spPr>
        <p:txBody>
          <a:bodyPr/>
          <a:lstStyle/>
          <a:p>
            <a:r>
              <a:rPr lang="fr-CH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Vorstand</a:t>
            </a:r>
            <a:r>
              <a:rPr lang="fr-CH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2019</a:t>
            </a:r>
            <a:br>
              <a:rPr lang="fr-CH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 Rouge Nord Vaudois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9BF6C65-6316-4BE8-A126-DEBB2905B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77" y="1681799"/>
            <a:ext cx="1080000" cy="1088107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CF3B5E-8650-4346-88F2-0A5740FA02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1"/>
          <a:stretch/>
        </p:blipFill>
        <p:spPr>
          <a:xfrm>
            <a:off x="7368087" y="4021584"/>
            <a:ext cx="1130514" cy="12418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7640CA-24EA-4792-AD19-2FFD1CC4CE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76"/>
          <a:stretch/>
        </p:blipFill>
        <p:spPr>
          <a:xfrm>
            <a:off x="9231092" y="4007254"/>
            <a:ext cx="920370" cy="12348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060866-9887-4888-81E5-C2D7C4D075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241" y="4007253"/>
            <a:ext cx="1012532" cy="12554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79298617-A3CF-4436-BFB1-9023916D11EE}"/>
              </a:ext>
            </a:extLst>
          </p:cNvPr>
          <p:cNvSpPr txBox="1"/>
          <p:nvPr/>
        </p:nvSpPr>
        <p:spPr>
          <a:xfrm>
            <a:off x="4784575" y="2920120"/>
            <a:ext cx="19544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Stéphane Chautems</a:t>
            </a: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Präsident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Freiwilligenkoordinator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DC0EB3-5E6B-4167-91DD-1C93FBE77E73}"/>
              </a:ext>
            </a:extLst>
          </p:cNvPr>
          <p:cNvSpPr txBox="1"/>
          <p:nvPr/>
        </p:nvSpPr>
        <p:spPr>
          <a:xfrm>
            <a:off x="47268" y="5445224"/>
            <a:ext cx="17282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 Guggisberg</a:t>
            </a: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Vizepräsident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Leiter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Fahrzeuge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D462C8C-A133-440F-8E89-28F89893ED6B}"/>
              </a:ext>
            </a:extLst>
          </p:cNvPr>
          <p:cNvSpPr txBox="1"/>
          <p:nvPr/>
        </p:nvSpPr>
        <p:spPr>
          <a:xfrm>
            <a:off x="1703512" y="5445224"/>
            <a:ext cx="18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Philippe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Beurret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Dienstleiter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526F1B8-6414-4AC7-A131-8C4FCF7777C7}"/>
              </a:ext>
            </a:extLst>
          </p:cNvPr>
          <p:cNvSpPr txBox="1"/>
          <p:nvPr/>
        </p:nvSpPr>
        <p:spPr>
          <a:xfrm>
            <a:off x="3529559" y="5445224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Cindy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Riond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Sekretärin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E5B7946-EAC2-49F2-848D-4B6F4BE7F8A6}"/>
              </a:ext>
            </a:extLst>
          </p:cNvPr>
          <p:cNvSpPr txBox="1"/>
          <p:nvPr/>
        </p:nvSpPr>
        <p:spPr>
          <a:xfrm>
            <a:off x="5283658" y="5450636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Thierry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Vuagniaux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Kassier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FC2D39C-9429-4C42-8133-0A85B2062BF9}"/>
              </a:ext>
            </a:extLst>
          </p:cNvPr>
          <p:cNvSpPr txBox="1"/>
          <p:nvPr/>
        </p:nvSpPr>
        <p:spPr>
          <a:xfrm>
            <a:off x="7043961" y="5440761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Thierry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Kerhli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Leiter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Verwaltung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4262365-1267-4CD8-A791-7E48C4F5E7F3}"/>
              </a:ext>
            </a:extLst>
          </p:cNvPr>
          <p:cNvSpPr txBox="1"/>
          <p:nvPr/>
        </p:nvSpPr>
        <p:spPr>
          <a:xfrm>
            <a:off x="8801162" y="5440761"/>
            <a:ext cx="17282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Sybille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Kerhli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Leiterin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Werbung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Maskottchen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174AC6-1AB8-4BD6-988B-FF78FD9755A6}"/>
              </a:ext>
            </a:extLst>
          </p:cNvPr>
          <p:cNvSpPr txBox="1"/>
          <p:nvPr/>
        </p:nvSpPr>
        <p:spPr>
          <a:xfrm>
            <a:off x="10558363" y="5450636"/>
            <a:ext cx="17282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Claude Mettraux</a:t>
            </a: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Technischer</a:t>
            </a:r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Leiter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Ehrenpräsident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 err="1">
                <a:latin typeface="Arial" panose="020B0604020202020204" pitchFamily="34" charset="0"/>
                <a:cs typeface="Arial" panose="020B0604020202020204" pitchFamily="34" charset="0"/>
              </a:rPr>
              <a:t>Vorstandsmitglied</a:t>
            </a:r>
            <a:endParaRPr lang="fr-CH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Nez Rouge Schweiz</a:t>
            </a:r>
          </a:p>
        </p:txBody>
      </p:sp>
      <p:pic>
        <p:nvPicPr>
          <p:cNvPr id="4" name="Image 3" descr="Une image contenant personne, extérieur, habits, bâtiment&#10;&#10;Description générée automatiquement">
            <a:extLst>
              <a:ext uri="{FF2B5EF4-FFF2-40B4-BE49-F238E27FC236}">
                <a16:creationId xmlns:a16="http://schemas.microsoft.com/office/drawing/2014/main" id="{FE18C1D7-2A86-4287-BBE4-A0D706C9FF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2" t="17450" r="19202" b="36351"/>
          <a:stretch/>
        </p:blipFill>
        <p:spPr>
          <a:xfrm>
            <a:off x="3893507" y="4019886"/>
            <a:ext cx="1080000" cy="1250096"/>
          </a:xfrm>
          <a:prstGeom prst="rect">
            <a:avLst/>
          </a:prstGeom>
        </p:spPr>
      </p:pic>
      <p:pic>
        <p:nvPicPr>
          <p:cNvPr id="8" name="Image 7" descr="Une image contenant intérieur, personne, homme, uniforme&#10;&#10;Description générée automatiquement">
            <a:extLst>
              <a:ext uri="{FF2B5EF4-FFF2-40B4-BE49-F238E27FC236}">
                <a16:creationId xmlns:a16="http://schemas.microsoft.com/office/drawing/2014/main" id="{E8BCCBD1-2068-4041-B263-FFF9B82484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t="-459" r="-5" b="20948"/>
          <a:stretch/>
        </p:blipFill>
        <p:spPr>
          <a:xfrm>
            <a:off x="2044529" y="4013315"/>
            <a:ext cx="1116993" cy="1250096"/>
          </a:xfrm>
          <a:prstGeom prst="rect">
            <a:avLst/>
          </a:prstGeom>
        </p:spPr>
      </p:pic>
      <p:pic>
        <p:nvPicPr>
          <p:cNvPr id="12" name="Image 11" descr="Une image contenant habits, homme, pose&#10;&#10;Description générée automatiquement">
            <a:extLst>
              <a:ext uri="{FF2B5EF4-FFF2-40B4-BE49-F238E27FC236}">
                <a16:creationId xmlns:a16="http://schemas.microsoft.com/office/drawing/2014/main" id="{52B8F7B3-836B-4C9E-851B-72D2B84FA2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" t="28177" r="24813" b="17800"/>
          <a:stretch/>
        </p:blipFill>
        <p:spPr>
          <a:xfrm rot="5400000">
            <a:off x="361543" y="4043994"/>
            <a:ext cx="1255421" cy="1181941"/>
          </a:xfrm>
          <a:prstGeom prst="rect">
            <a:avLst/>
          </a:prstGeom>
        </p:spPr>
      </p:pic>
      <p:pic>
        <p:nvPicPr>
          <p:cNvPr id="16" name="Image 15" descr="Une image contenant homme, habits, regardant, portant&#10;&#10;Description générée automatiquement">
            <a:extLst>
              <a:ext uri="{FF2B5EF4-FFF2-40B4-BE49-F238E27FC236}">
                <a16:creationId xmlns:a16="http://schemas.microsoft.com/office/drawing/2014/main" id="{167F1AFB-9730-477B-A616-E5D5B868CCE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2" t="8000" r="20522" b="9354"/>
          <a:stretch/>
        </p:blipFill>
        <p:spPr>
          <a:xfrm rot="5400000">
            <a:off x="5549402" y="4049594"/>
            <a:ext cx="1242788" cy="1183375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flipV="1">
            <a:off x="983432" y="3717031"/>
            <a:ext cx="10396075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endCxn id="12" idx="1"/>
          </p:cNvCxnSpPr>
          <p:nvPr/>
        </p:nvCxnSpPr>
        <p:spPr>
          <a:xfrm>
            <a:off x="983432" y="371703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2603025" y="3717031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4450645" y="3720971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220385" y="3725055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921293" y="3715938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9723042" y="371484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1388506" y="371484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55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Thème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45</Words>
  <Application>Microsoft Office PowerPoint</Application>
  <PresentationFormat>Grand écran</PresentationFormat>
  <Paragraphs>23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DINOT-Regular</vt:lpstr>
      <vt:lpstr>Thème Office</vt:lpstr>
      <vt:lpstr>Conception personnalisée</vt:lpstr>
      <vt:lpstr>Vorstand 2019 Nez Rouge Nord Vaudois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Nez Rouge Suisse</dc:title>
  <dc:creator>Nez Rouge Suisse</dc:creator>
  <cp:lastModifiedBy>Nez Rouge Suisse</cp:lastModifiedBy>
  <cp:revision>106</cp:revision>
  <cp:lastPrinted>2015-05-08T09:16:45Z</cp:lastPrinted>
  <dcterms:created xsi:type="dcterms:W3CDTF">2013-09-14T09:40:12Z</dcterms:created>
  <dcterms:modified xsi:type="dcterms:W3CDTF">2022-06-27T07:07:37Z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mpVertraulichkeit">
    <vt:lpwstr/>
  </property>
  <property fmtid="{D5CDD505-2E9C-101B-9397-08002B2CF9AE}" pid="3" name="TmpStatus">
    <vt:lpwstr/>
  </property>
</Properties>
</file>